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6858000" cx="9906000"/>
  <p:notesSz cx="6858000" cy="9144000"/>
  <p:embeddedFontLst>
    <p:embeddedFont>
      <p:font typeface="Open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.fntdata"/><Relationship Id="rId20" Type="http://schemas.openxmlformats.org/officeDocument/2006/relationships/slide" Target="slides/slide16.xml"/><Relationship Id="rId42" Type="http://schemas.openxmlformats.org/officeDocument/2006/relationships/font" Target="fonts/OpenSans-boldItalic.fntdata"/><Relationship Id="rId41" Type="http://schemas.openxmlformats.org/officeDocument/2006/relationships/font" Target="fonts/OpenSans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OpenSans-regular.fntdata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0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1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2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4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5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6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7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8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9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0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1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2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3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4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5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6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7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8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9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0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1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2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3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4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6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7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8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9:notes"/>
          <p:cNvSpPr/>
          <p:nvPr>
            <p:ph idx="2" type="sldImg"/>
          </p:nvPr>
        </p:nvSpPr>
        <p:spPr>
          <a:xfrm>
            <a:off x="1200150" y="1143000"/>
            <a:ext cx="4457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777332" y="-270669"/>
            <a:ext cx="4351338" cy="854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5251054" y="2203053"/>
            <a:ext cx="5811838" cy="2135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917179" y="128985"/>
            <a:ext cx="5811838" cy="6284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subTitle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youtube.com/watch?v=ORs5a1neclo&amp;t=19s" TargetMode="External"/><Relationship Id="rId4" Type="http://schemas.openxmlformats.org/officeDocument/2006/relationships/hyperlink" Target="https://www.youtube.com/watch?v=ORs5a1neclo&amp;t=19s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742950" y="3781743"/>
            <a:ext cx="8347710" cy="21008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r>
              <a:rPr b="1" i="0" lang="en-US" sz="6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CHỦ ĐỀ</a:t>
            </a:r>
            <a:endParaRPr b="1" i="0" sz="6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5340" y="2600312"/>
            <a:ext cx="8128418" cy="4254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9" name="Google Shape;149;p22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50" name="Google Shape;150;p22"/>
          <p:cNvPicPr preferRelativeResize="0"/>
          <p:nvPr/>
        </p:nvPicPr>
        <p:blipFill rotWithShape="1">
          <a:blip r:embed="rId3">
            <a:alphaModFix/>
          </a:blip>
          <a:srcRect b="13289" l="0" r="0" t="5299"/>
          <a:stretch/>
        </p:blipFill>
        <p:spPr>
          <a:xfrm>
            <a:off x="0" y="1353786"/>
            <a:ext cx="9906000" cy="453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Tải video</a:t>
            </a:r>
            <a:endParaRPr/>
          </a:p>
        </p:txBody>
      </p:sp>
      <p:sp>
        <p:nvSpPr>
          <p:cNvPr id="156" name="Google Shape;156;p23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57" name="Google Shape;157;p23"/>
          <p:cNvPicPr preferRelativeResize="0"/>
          <p:nvPr/>
        </p:nvPicPr>
        <p:blipFill rotWithShape="1">
          <a:blip r:embed="rId3">
            <a:alphaModFix/>
          </a:blip>
          <a:srcRect b="12436" l="0" r="0" t="14035"/>
          <a:stretch/>
        </p:blipFill>
        <p:spPr>
          <a:xfrm>
            <a:off x="0" y="1825625"/>
            <a:ext cx="9906000" cy="4096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Nội dung</a:t>
            </a:r>
            <a:endParaRPr/>
          </a:p>
        </p:txBody>
      </p:sp>
      <p:sp>
        <p:nvSpPr>
          <p:cNvPr id="163" name="Google Shape;163;p24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Nội dung = passion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Khán giả target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Thông tin bổ ích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Chủ đề</a:t>
            </a:r>
            <a:endParaRPr/>
          </a:p>
        </p:txBody>
      </p:sp>
      <p:sp>
        <p:nvSpPr>
          <p:cNvPr id="170" name="Google Shape;170;p25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3 chủ đề: 1, 2, 3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Don’t copy. Steal 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Điều gì tạo nên sự khác biệt (bắt buộc)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BE YOURSELF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No one is you!</a:t>
            </a:r>
            <a:endParaRPr/>
          </a:p>
        </p:txBody>
      </p:sp>
      <p:sp>
        <p:nvSpPr>
          <p:cNvPr id="176" name="Google Shape;176;p26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Superman - Wikipedia" id="177" name="Google Shape;17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2375" y="1643063"/>
            <a:ext cx="2381250" cy="35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Hiểu YOUTUBE</a:t>
            </a:r>
            <a:endParaRPr/>
          </a:p>
        </p:txBody>
      </p:sp>
      <p:sp>
        <p:nvSpPr>
          <p:cNvPr id="183" name="Google Shape;183;p27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Thuật toán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Lịch post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Từ khóa: tiêu đề, nội dung tag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9" name="Google Shape;189;p28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90" name="Google Shape;190;p28"/>
          <p:cNvPicPr preferRelativeResize="0"/>
          <p:nvPr/>
        </p:nvPicPr>
        <p:blipFill rotWithShape="1">
          <a:blip r:embed="rId3">
            <a:alphaModFix/>
          </a:blip>
          <a:srcRect b="13716" l="0" r="0" t="14887"/>
          <a:stretch/>
        </p:blipFill>
        <p:spPr>
          <a:xfrm>
            <a:off x="0" y="1472540"/>
            <a:ext cx="9906000" cy="3978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97" name="Google Shape;197;p29"/>
          <p:cNvPicPr preferRelativeResize="0"/>
          <p:nvPr/>
        </p:nvPicPr>
        <p:blipFill rotWithShape="1">
          <a:blip r:embed="rId3">
            <a:alphaModFix/>
          </a:blip>
          <a:srcRect b="12862" l="0" r="13749" t="21225"/>
          <a:stretch/>
        </p:blipFill>
        <p:spPr>
          <a:xfrm>
            <a:off x="1262927" y="1504991"/>
            <a:ext cx="8543925" cy="367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Hiểu YOUTUBE</a:t>
            </a:r>
            <a:endParaRPr/>
          </a:p>
        </p:txBody>
      </p:sp>
      <p:sp>
        <p:nvSpPr>
          <p:cNvPr id="203" name="Google Shape;203;p30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Thuật toán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Lịch post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Từ khóa: tiêu đề, nội dung tag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Tương tác (likes, comment)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THIẾT BỊ = 💸💸💸💸</a:t>
            </a:r>
            <a:endParaRPr/>
          </a:p>
        </p:txBody>
      </p:sp>
      <p:sp>
        <p:nvSpPr>
          <p:cNvPr id="209" name="Google Shape;209;p31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ĐỪNG PHÍ TIỀN CHO THIẾT BỊ KHÔNG CẦN THIẾT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LEVEL UP !!!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Điện thoại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Microphone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YOUTUBE No.1</a:t>
            </a:r>
            <a:endParaRPr/>
          </a:p>
        </p:txBody>
      </p:sp>
      <p:sp>
        <p:nvSpPr>
          <p:cNvPr id="95" name="Google Shape;95;p14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300 hours video uploaded / minute</a:t>
            </a:r>
            <a:endParaRPr/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208" y="2431266"/>
            <a:ext cx="8421584" cy="4304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Phần mềm edit</a:t>
            </a:r>
            <a:endParaRPr/>
          </a:p>
        </p:txBody>
      </p:sp>
      <p:sp>
        <p:nvSpPr>
          <p:cNvPr id="215" name="Google Shape;215;p32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iMovie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Quik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Capcut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Epidemic sound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THUMBNAIL !!!</a:t>
            </a:r>
            <a:endParaRPr/>
          </a:p>
        </p:txBody>
      </p:sp>
      <p:sp>
        <p:nvSpPr>
          <p:cNvPr id="221" name="Google Shape;221;p33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Cực kỳ quan trọng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Chỉ mất 10 ~ 15’ </a:t>
            </a:r>
            <a:endParaRPr/>
          </a:p>
        </p:txBody>
      </p:sp>
      <p:pic>
        <p:nvPicPr>
          <p:cNvPr id="222" name="Google Shape;222;p33"/>
          <p:cNvPicPr preferRelativeResize="0"/>
          <p:nvPr/>
        </p:nvPicPr>
        <p:blipFill rotWithShape="1">
          <a:blip r:embed="rId3">
            <a:alphaModFix/>
          </a:blip>
          <a:srcRect b="17339" l="15464" r="2058" t="33643"/>
          <a:stretch/>
        </p:blipFill>
        <p:spPr>
          <a:xfrm>
            <a:off x="867888" y="3001282"/>
            <a:ext cx="8170224" cy="273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THUMBNAIL !!!</a:t>
            </a:r>
            <a:endParaRPr/>
          </a:p>
        </p:txBody>
      </p:sp>
      <p:pic>
        <p:nvPicPr>
          <p:cNvPr id="228" name="Google Shape;228;p34"/>
          <p:cNvPicPr preferRelativeResize="0"/>
          <p:nvPr/>
        </p:nvPicPr>
        <p:blipFill rotWithShape="1">
          <a:blip r:embed="rId3">
            <a:alphaModFix/>
          </a:blip>
          <a:srcRect b="17126" l="14745" r="29630" t="33004"/>
          <a:stretch/>
        </p:blipFill>
        <p:spPr>
          <a:xfrm>
            <a:off x="681037" y="1469366"/>
            <a:ext cx="5510151" cy="277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02030" y="1469366"/>
            <a:ext cx="220209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i tiết ứng dụng Phonto - Text on Photos Apphay.vn" id="230" name="Google Shape;230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6306" y="4248192"/>
            <a:ext cx="2524882" cy="132556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4"/>
          <p:cNvSpPr txBox="1"/>
          <p:nvPr/>
        </p:nvSpPr>
        <p:spPr>
          <a:xfrm>
            <a:off x="681037" y="4530963"/>
            <a:ext cx="2161309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PHONTO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Video đầu tiên</a:t>
            </a:r>
            <a:endParaRPr/>
          </a:p>
        </p:txBody>
      </p:sp>
      <p:sp>
        <p:nvSpPr>
          <p:cNvPr id="237" name="Google Shape;237;p35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3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https://www.youtube.com/watch?v=ORs5a1neclo&amp;t=19s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Clip d’lusso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https://www.youtube.com/watch?v=R-70Ip5WMp0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Think outside of the box</a:t>
            </a:r>
            <a:endParaRPr/>
          </a:p>
        </p:txBody>
      </p:sp>
      <p:sp>
        <p:nvSpPr>
          <p:cNvPr id="243" name="Google Shape;243;p36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Chủ đề mà chưa ai làm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DONTs</a:t>
            </a:r>
            <a:endParaRPr/>
          </a:p>
        </p:txBody>
      </p:sp>
      <p:sp>
        <p:nvSpPr>
          <p:cNvPr id="249" name="Google Shape;249;p37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Nội dung quá rộng (khác với đa dạng)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Stress vì con số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Quá tập trung và quảng cáo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Thumbnail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Sợ = trì trệ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COPY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Không TẬP TRUNG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Làm một mình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5" name="Google Shape;255;p38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56" name="Google Shape;256;p38"/>
          <p:cNvPicPr preferRelativeResize="0"/>
          <p:nvPr/>
        </p:nvPicPr>
        <p:blipFill rotWithShape="1">
          <a:blip r:embed="rId3">
            <a:alphaModFix/>
          </a:blip>
          <a:srcRect b="13288" l="2757" r="35744" t="13983"/>
          <a:stretch/>
        </p:blipFill>
        <p:spPr>
          <a:xfrm>
            <a:off x="1906979" y="1496291"/>
            <a:ext cx="6092042" cy="4052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9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DONTs</a:t>
            </a:r>
            <a:endParaRPr/>
          </a:p>
        </p:txBody>
      </p:sp>
      <p:sp>
        <p:nvSpPr>
          <p:cNvPr id="262" name="Google Shape;262;p39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STRESS Lịch post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Tương tác với khán giả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Trends =  khán giả muốn xem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0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8" name="Google Shape;268;p40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69" name="Google Shape;269;p40"/>
          <p:cNvPicPr preferRelativeResize="0"/>
          <p:nvPr/>
        </p:nvPicPr>
        <p:blipFill rotWithShape="1">
          <a:blip r:embed="rId3">
            <a:alphaModFix/>
          </a:blip>
          <a:srcRect b="16272" l="0" r="0" t="13397"/>
          <a:stretch/>
        </p:blipFill>
        <p:spPr>
          <a:xfrm>
            <a:off x="0" y="1389413"/>
            <a:ext cx="9906000" cy="3918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1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5" name="Google Shape;275;p41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76" name="Google Shape;276;p41"/>
          <p:cNvPicPr preferRelativeResize="0"/>
          <p:nvPr/>
        </p:nvPicPr>
        <p:blipFill rotWithShape="1">
          <a:blip r:embed="rId3">
            <a:alphaModFix/>
          </a:blip>
          <a:srcRect b="13077" l="0" r="0" t="14035"/>
          <a:stretch/>
        </p:blipFill>
        <p:spPr>
          <a:xfrm>
            <a:off x="0" y="1425039"/>
            <a:ext cx="9906000" cy="4061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YOUTUBE – nỗ lực kiên trì</a:t>
            </a:r>
            <a:endParaRPr/>
          </a:p>
        </p:txBody>
      </p:sp>
      <p:sp>
        <p:nvSpPr>
          <p:cNvPr id="102" name="Google Shape;102;p15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ĐIỀU GÌ QUAN TRỌNG NHẤT TRONG CHẠY MARATHON ĐĂNG QUANG MARATHON" id="103" name="Google Shape;10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90690"/>
            <a:ext cx="9906000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2" name="Google Shape;282;p42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83" name="Google Shape;283;p42"/>
          <p:cNvPicPr preferRelativeResize="0"/>
          <p:nvPr/>
        </p:nvPicPr>
        <p:blipFill rotWithShape="1">
          <a:blip r:embed="rId3">
            <a:alphaModFix/>
          </a:blip>
          <a:srcRect b="12224" l="0" r="0" t="13610"/>
          <a:stretch/>
        </p:blipFill>
        <p:spPr>
          <a:xfrm>
            <a:off x="0" y="1401288"/>
            <a:ext cx="9906000" cy="4132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3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KHO Ý TƯỞNG</a:t>
            </a:r>
            <a:endParaRPr/>
          </a:p>
        </p:txBody>
      </p:sp>
      <p:sp>
        <p:nvSpPr>
          <p:cNvPr id="289" name="Google Shape;289;p43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Thông tin hữu ích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Khác biệt, sáng tạo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Hài hước, giải trí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4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5" name="Google Shape;295;p44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Review dự án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Tiến độ xây dựng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Nhà mẫu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Kết nối đến dự án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Fly cam view dự án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1 ngày ở khu dân cư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5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1" name="Google Shape;301;p45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Thiếu công viên thì cuộc sống sẽ ra sao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CĐT chú trọng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So sánh giá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Phân tích hiện tượng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Kinh nghiệm đầu tư sinh lời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Những điều thích thú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Những điểm bất lợi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/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7" name="Google Shape;307;p46"/>
          <p:cNvSpPr txBox="1"/>
          <p:nvPr>
            <p:ph idx="1" type="body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36 Thank You Messages from Me to You. You Deserve It!" id="308" name="Google Shape;30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875" y="1314450"/>
            <a:ext cx="8096250" cy="4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Tạo account</a:t>
            </a:r>
            <a:endParaRPr/>
          </a:p>
        </p:txBody>
      </p:sp>
      <p:sp>
        <p:nvSpPr>
          <p:cNvPr id="109" name="Google Shape;109;p16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Gmail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Tạo kênh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Đặt tên kênh</a:t>
            </a:r>
            <a:endParaRPr/>
          </a:p>
        </p:txBody>
      </p:sp>
      <p:sp>
        <p:nvSpPr>
          <p:cNvPr id="115" name="Google Shape;115;p17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Tên + nội dung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22" name="Google Shape;122;p18"/>
          <p:cNvPicPr preferRelativeResize="0"/>
          <p:nvPr/>
        </p:nvPicPr>
        <p:blipFill rotWithShape="1">
          <a:blip r:embed="rId3">
            <a:alphaModFix/>
          </a:blip>
          <a:srcRect b="6471" l="0" r="0" t="15439"/>
          <a:stretch/>
        </p:blipFill>
        <p:spPr>
          <a:xfrm>
            <a:off x="0" y="1503198"/>
            <a:ext cx="9906000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Mô tả </a:t>
            </a:r>
            <a:endParaRPr/>
          </a:p>
        </p:txBody>
      </p:sp>
      <p:sp>
        <p:nvSpPr>
          <p:cNvPr id="128" name="Google Shape;128;p19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Giới thiệu kênh của mình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Lời chào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Nhắc subscribe 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Key words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35" name="Google Shape;135;p20"/>
          <p:cNvPicPr preferRelativeResize="0"/>
          <p:nvPr/>
        </p:nvPicPr>
        <p:blipFill rotWithShape="1">
          <a:blip r:embed="rId3">
            <a:alphaModFix/>
          </a:blip>
          <a:srcRect b="11584" l="0" r="0" t="4018"/>
          <a:stretch/>
        </p:blipFill>
        <p:spPr>
          <a:xfrm>
            <a:off x="0" y="1258786"/>
            <a:ext cx="9906000" cy="4702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Hình profile &amp; banner</a:t>
            </a:r>
            <a:endParaRPr/>
          </a:p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42" name="Google Shape;142;p21"/>
          <p:cNvPicPr preferRelativeResize="0"/>
          <p:nvPr/>
        </p:nvPicPr>
        <p:blipFill rotWithShape="1">
          <a:blip r:embed="rId3">
            <a:alphaModFix/>
          </a:blip>
          <a:srcRect b="11797" l="0" r="0" t="14035"/>
          <a:stretch/>
        </p:blipFill>
        <p:spPr>
          <a:xfrm>
            <a:off x="0" y="1690690"/>
            <a:ext cx="9906000" cy="4132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5352" y="0"/>
            <a:ext cx="347064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